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CBE2A-DBF6-4DB5-891B-CFF1D826A3B5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F1425-1998-420E-A846-6348FF3B728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9F3C-E227-4389-BAF8-892C4F4C535E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000F7-350E-45E0-AAA8-110028359BE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248D3-518F-4BB7-9569-79B648307140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DC79A04-1C35-4CDA-876E-534D2F701D2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C7D0-1BE9-4A8F-AF32-C98AC64ECF54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D5AD-8937-4576-9227-450218BFF86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60966-CC41-4834-8A33-20D683776895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1C50445-2D07-4475-94AD-1780CA58DC1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3B88-7F76-4161-A77F-EF06F5437803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B1904C6-2951-459A-A9C5-E95CB37D4C0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3293-83A6-4FAE-BD11-771944969AF9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0FDD6-BA3F-4AF0-9D90-C20F0A8D8CC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F2BE1-83B9-480A-B184-77DD5B08B576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AC458-7853-4038-83C9-BAAC78CA979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1D72C-3BD6-42D5-A006-4CBA4785D935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5AD98-E3F2-4365-AAF6-0C7F6A60245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E3018-B0D1-43BD-9C61-03FF3D6F262F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0E933-6465-44B7-9BB5-D8DB658087F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90238-355E-41CB-990C-FF165041C937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96EE9-E1CE-45C9-995D-5AD0A526765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3E971-6998-4E31-9AF9-B2A3123EB523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D5281-11C5-43F0-AAB6-E256EFA8B0C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F36D2-ADCA-4306-976E-AA03F3B7CD2E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F926D-69E6-45FC-B26E-F3FC7C7B70C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6E05-C8B1-4E12-9B54-DD0D11A3A857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99636-7CB5-4059-9D3B-C3AEC0A4C1B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9A37-511D-4135-9A15-A2E747A689BB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F9F29-A127-4F36-9CD0-E8FBE48D422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58610-90F3-41A3-9E00-8A5DAD749794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EEDF2-FC69-49BB-9A4A-753A1068568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06B7A7-FB0D-4016-9C48-AF43C9DC1B34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900">
                <a:solidFill>
                  <a:schemeClr val="accent1"/>
                </a:solidFill>
                <a:latin typeface="Trebuchet MS" pitchFamily="34" charset="0"/>
              </a:defRPr>
            </a:lvl1pPr>
          </a:lstStyle>
          <a:p>
            <a:fld id="{F8C0FE72-B8EB-4835-8A4D-EFDFC8A6BDD8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78" r:id="rId11"/>
    <p:sldLayoutId id="2147483667" r:id="rId12"/>
    <p:sldLayoutId id="2147483679" r:id="rId13"/>
    <p:sldLayoutId id="2147483666" r:id="rId14"/>
    <p:sldLayoutId id="2147483665" r:id="rId15"/>
    <p:sldLayoutId id="214748366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 rot="10800000" flipV="1">
            <a:off x="677863" y="1930400"/>
            <a:ext cx="8596312" cy="2100263"/>
          </a:xfrm>
        </p:spPr>
        <p:txBody>
          <a:bodyPr/>
          <a:lstStyle/>
          <a:p>
            <a:pPr algn="ctr"/>
            <a:r>
              <a:rPr lang="en-US" smtClean="0"/>
              <a:t>Unit 4 </a:t>
            </a:r>
            <a:br>
              <a:rPr lang="en-US" smtClean="0"/>
            </a:br>
            <a:r>
              <a:rPr lang="en-US" smtClean="0"/>
              <a:t>lecture 3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1506538" y="1674813"/>
            <a:ext cx="5975350" cy="1249362"/>
          </a:xfrm>
        </p:spPr>
        <p:txBody>
          <a:bodyPr/>
          <a:lstStyle/>
          <a:p>
            <a:r>
              <a:rPr lang="en-US" smtClean="0"/>
              <a:t>Speaking Skill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Speaking 11</a:t>
            </a:r>
            <a:br>
              <a:rPr lang="en-US" smtClean="0"/>
            </a:br>
            <a:r>
              <a:rPr lang="en-US" smtClean="0"/>
              <a:t>page 47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Work in groups. Research your classmates’ participation in the arts and then report your findings. Follow these steps: </a:t>
            </a:r>
          </a:p>
          <a:p>
            <a:r>
              <a:rPr lang="en-US" smtClean="0"/>
              <a:t>Each group must research ONE of the following: </a:t>
            </a:r>
          </a:p>
          <a:p>
            <a:r>
              <a:rPr lang="en-US" smtClean="0"/>
              <a:t>visual arts and crafts, theater and dance, reading and writing, music.</a:t>
            </a:r>
          </a:p>
          <a:p>
            <a:r>
              <a:rPr lang="en-US" smtClean="0"/>
              <a:t> Make a list of four or five questions to find out how people participate (creatively or receptively) and reasons for non-participation. </a:t>
            </a:r>
          </a:p>
          <a:p>
            <a:r>
              <a:rPr lang="en-US" smtClean="0"/>
              <a:t>Go around the class asking and answering questions. </a:t>
            </a:r>
          </a:p>
          <a:p>
            <a:r>
              <a:rPr lang="en-US" smtClean="0"/>
              <a:t>Come back to your group and share your results. Make conclusions, using expressions of quantity. </a:t>
            </a:r>
          </a:p>
          <a:p>
            <a:r>
              <a:rPr lang="en-US" smtClean="0"/>
              <a:t>Present your findings to the class.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Conversation questions about Art 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Are you a good painter?</a:t>
            </a:r>
          </a:p>
          <a:p>
            <a:r>
              <a:rPr lang="en-US" smtClean="0"/>
              <a:t>Can you draw pictures well?</a:t>
            </a:r>
          </a:p>
          <a:p>
            <a:r>
              <a:rPr lang="en-US" smtClean="0"/>
              <a:t>Do you believe what art critics say?</a:t>
            </a:r>
          </a:p>
          <a:p>
            <a:r>
              <a:rPr lang="en-US" smtClean="0"/>
              <a:t>Do you consider yourself a good artist?</a:t>
            </a:r>
          </a:p>
          <a:p>
            <a:r>
              <a:rPr lang="en-US" smtClean="0"/>
              <a:t>Do you enjoy your art class at school?</a:t>
            </a:r>
          </a:p>
          <a:p>
            <a:r>
              <a:rPr lang="en-US" smtClean="0"/>
              <a:t>Do you like modern art?</a:t>
            </a:r>
          </a:p>
          <a:p>
            <a:r>
              <a:rPr lang="en-US" smtClean="0"/>
              <a:t>Do you like paintings?</a:t>
            </a:r>
          </a:p>
          <a:p>
            <a:r>
              <a:rPr lang="en-US" smtClean="0"/>
              <a:t>Do you like sketching?</a:t>
            </a:r>
          </a:p>
          <a:p>
            <a:r>
              <a:rPr lang="en-US" smtClean="0"/>
              <a:t>Do you like to visit art museums?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677863" y="1352550"/>
            <a:ext cx="8596312" cy="4689475"/>
          </a:xfrm>
        </p:spPr>
        <p:txBody>
          <a:bodyPr/>
          <a:lstStyle/>
          <a:p>
            <a:r>
              <a:rPr lang="en-US" smtClean="0"/>
              <a:t>Do you think music and dancing are forms of art?</a:t>
            </a:r>
          </a:p>
          <a:p>
            <a:r>
              <a:rPr lang="en-US" smtClean="0"/>
              <a:t>Do you think of cartoons and comics as art?</a:t>
            </a:r>
          </a:p>
          <a:p>
            <a:r>
              <a:rPr lang="en-US" smtClean="0"/>
              <a:t>Do you visit museums when you go to another city?</a:t>
            </a:r>
          </a:p>
          <a:p>
            <a:r>
              <a:rPr lang="en-US" smtClean="0"/>
              <a:t>Have you ever been to any famous art museums?</a:t>
            </a:r>
          </a:p>
          <a:p>
            <a:r>
              <a:rPr lang="en-US" smtClean="0"/>
              <a:t>Have you ever visited an art museum?</a:t>
            </a:r>
          </a:p>
          <a:p>
            <a:r>
              <a:rPr lang="en-US" smtClean="0"/>
              <a:t>What art form do you like best?</a:t>
            </a:r>
          </a:p>
          <a:p>
            <a:r>
              <a:rPr lang="en-US" smtClean="0"/>
              <a:t>What art museums have you visited?</a:t>
            </a:r>
          </a:p>
          <a:p>
            <a:pPr lvl="1"/>
            <a:r>
              <a:rPr lang="en-US" smtClean="0"/>
              <a:t>Which did you like the best? Why?</a:t>
            </a:r>
          </a:p>
          <a:p>
            <a:pPr lvl="1"/>
            <a:r>
              <a:rPr lang="en-US" smtClean="0"/>
              <a:t>Which did you like the least? Why?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/>
          <p:cNvSpPr>
            <a:spLocks noGrp="1"/>
          </p:cNvSpPr>
          <p:nvPr>
            <p:ph idx="1"/>
          </p:nvPr>
        </p:nvSpPr>
        <p:spPr>
          <a:xfrm>
            <a:off x="677863" y="1120775"/>
            <a:ext cx="8596312" cy="4921250"/>
          </a:xfrm>
        </p:spPr>
        <p:txBody>
          <a:bodyPr/>
          <a:lstStyle/>
          <a:p>
            <a:r>
              <a:rPr lang="en-US" smtClean="0"/>
              <a:t>What famous painters do you know? What are they famous for?</a:t>
            </a:r>
          </a:p>
          <a:p>
            <a:r>
              <a:rPr lang="en-US" smtClean="0"/>
              <a:t>What is art?</a:t>
            </a:r>
          </a:p>
          <a:p>
            <a:r>
              <a:rPr lang="en-US" smtClean="0"/>
              <a:t>What is the longest time that you have spend on a painting?</a:t>
            </a:r>
          </a:p>
          <a:p>
            <a:r>
              <a:rPr lang="en-US" smtClean="0"/>
              <a:t>What is your favorite art web site?</a:t>
            </a:r>
          </a:p>
          <a:p>
            <a:r>
              <a:rPr lang="en-US" smtClean="0"/>
              <a:t>What would life be like without art?</a:t>
            </a:r>
          </a:p>
          <a:p>
            <a:r>
              <a:rPr lang="en-US" smtClean="0"/>
              <a:t>When was the last time you went to an art museum?</a:t>
            </a:r>
          </a:p>
          <a:p>
            <a:r>
              <a:rPr lang="en-US" smtClean="0"/>
              <a:t>Who are some famous artists in your country?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enjoy taking photographs?</a:t>
            </a:r>
          </a:p>
          <a:p>
            <a:r>
              <a:rPr lang="en-US" smtClean="0"/>
              <a:t>What things do you like to photograph?</a:t>
            </a:r>
          </a:p>
          <a:p>
            <a:r>
              <a:rPr lang="en-US" smtClean="0"/>
              <a:t>Do you consider photography an art form?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303</Words>
  <Application>Microsoft Office PowerPoint</Application>
  <PresentationFormat>Custom</PresentationFormat>
  <Paragraphs>39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قالب التصميم</vt:lpstr>
      </vt:variant>
      <vt:variant>
        <vt:i4>4</vt:i4>
      </vt:variant>
      <vt:variant>
        <vt:lpstr>عناوين الشرائح</vt:lpstr>
      </vt:variant>
      <vt:variant>
        <vt:i4>7</vt:i4>
      </vt:variant>
    </vt:vector>
  </HeadingPairs>
  <TitlesOfParts>
    <vt:vector size="15" baseType="lpstr">
      <vt:lpstr>Trebuchet MS</vt:lpstr>
      <vt:lpstr>Arial</vt:lpstr>
      <vt:lpstr>Wingdings 3</vt:lpstr>
      <vt:lpstr>Calibri</vt:lpstr>
      <vt:lpstr>Facet</vt:lpstr>
      <vt:lpstr>Facet</vt:lpstr>
      <vt:lpstr>Facet</vt:lpstr>
      <vt:lpstr>Facet</vt:lpstr>
      <vt:lpstr>Unit 4  lecture 3 </vt:lpstr>
      <vt:lpstr>Speaking Skill</vt:lpstr>
      <vt:lpstr>Speaking 11 page 47</vt:lpstr>
      <vt:lpstr>    Conversation questions about Art </vt:lpstr>
      <vt:lpstr>الشريحة 5</vt:lpstr>
      <vt:lpstr>الشريحة 6</vt:lpstr>
      <vt:lpstr>الشريحة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Power Tech</dc:creator>
  <cp:lastModifiedBy>user</cp:lastModifiedBy>
  <cp:revision>8</cp:revision>
  <dcterms:created xsi:type="dcterms:W3CDTF">2020-03-14T20:15:16Z</dcterms:created>
  <dcterms:modified xsi:type="dcterms:W3CDTF">2020-03-20T21:00:51Z</dcterms:modified>
</cp:coreProperties>
</file>